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4120475" cy="34613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01" userDrawn="1">
          <p15:clr>
            <a:srgbClr val="A4A3A4"/>
          </p15:clr>
        </p15:guide>
        <p15:guide id="2" pos="75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94"/>
    <a:srgbClr val="EF7F01"/>
    <a:srgbClr val="28537A"/>
    <a:srgbClr val="2D5C88"/>
    <a:srgbClr val="E92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32" d="100"/>
          <a:sy n="32" d="100"/>
        </p:scale>
        <p:origin x="3852" y="144"/>
      </p:cViewPr>
      <p:guideLst>
        <p:guide orient="horz" pos="10901"/>
        <p:guide pos="75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036" y="5664815"/>
            <a:ext cx="20502404" cy="12050748"/>
          </a:xfrm>
        </p:spPr>
        <p:txBody>
          <a:bodyPr anchor="b"/>
          <a:lstStyle>
            <a:lvl1pPr algn="ctr">
              <a:defRPr sz="158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5060" y="18180286"/>
            <a:ext cx="18090356" cy="8356999"/>
          </a:xfrm>
        </p:spPr>
        <p:txBody>
          <a:bodyPr/>
          <a:lstStyle>
            <a:lvl1pPr marL="0" indent="0" algn="ctr">
              <a:buNone/>
              <a:defRPr sz="6331"/>
            </a:lvl1pPr>
            <a:lvl2pPr marL="1206002" indent="0" algn="ctr">
              <a:buNone/>
              <a:defRPr sz="5276"/>
            </a:lvl2pPr>
            <a:lvl3pPr marL="2412004" indent="0" algn="ctr">
              <a:buNone/>
              <a:defRPr sz="4748"/>
            </a:lvl3pPr>
            <a:lvl4pPr marL="3618006" indent="0" algn="ctr">
              <a:buNone/>
              <a:defRPr sz="4220"/>
            </a:lvl4pPr>
            <a:lvl5pPr marL="4824009" indent="0" algn="ctr">
              <a:buNone/>
              <a:defRPr sz="4220"/>
            </a:lvl5pPr>
            <a:lvl6pPr marL="6030011" indent="0" algn="ctr">
              <a:buNone/>
              <a:defRPr sz="4220"/>
            </a:lvl6pPr>
            <a:lvl7pPr marL="7236013" indent="0" algn="ctr">
              <a:buNone/>
              <a:defRPr sz="4220"/>
            </a:lvl7pPr>
            <a:lvl8pPr marL="8442015" indent="0" algn="ctr">
              <a:buNone/>
              <a:defRPr sz="4220"/>
            </a:lvl8pPr>
            <a:lvl9pPr marL="9648017" indent="0" algn="ctr">
              <a:buNone/>
              <a:defRPr sz="422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639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00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61216" y="1842867"/>
            <a:ext cx="5200977" cy="293336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8284" y="1842867"/>
            <a:ext cx="15301426" cy="293336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507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519773-0E4F-4F35-A86E-1EF054F497CF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195A9-AFAD-4EC5-9ADE-A342FC1C30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730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721" y="8629435"/>
            <a:ext cx="20803910" cy="14398398"/>
          </a:xfrm>
        </p:spPr>
        <p:txBody>
          <a:bodyPr anchor="b"/>
          <a:lstStyle>
            <a:lvl1pPr>
              <a:defRPr sz="158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721" y="23164047"/>
            <a:ext cx="20803910" cy="7571777"/>
          </a:xfrm>
        </p:spPr>
        <p:txBody>
          <a:bodyPr/>
          <a:lstStyle>
            <a:lvl1pPr marL="0" indent="0">
              <a:buNone/>
              <a:defRPr sz="6331">
                <a:solidFill>
                  <a:schemeClr val="tx1"/>
                </a:solidFill>
              </a:defRPr>
            </a:lvl1pPr>
            <a:lvl2pPr marL="1206002" indent="0">
              <a:buNone/>
              <a:defRPr sz="5276">
                <a:solidFill>
                  <a:schemeClr val="tx1">
                    <a:tint val="75000"/>
                  </a:schemeClr>
                </a:solidFill>
              </a:defRPr>
            </a:lvl2pPr>
            <a:lvl3pPr marL="2412004" indent="0">
              <a:buNone/>
              <a:defRPr sz="4748">
                <a:solidFill>
                  <a:schemeClr val="tx1">
                    <a:tint val="75000"/>
                  </a:schemeClr>
                </a:solidFill>
              </a:defRPr>
            </a:lvl3pPr>
            <a:lvl4pPr marL="3618006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4pPr>
            <a:lvl5pPr marL="4824009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5pPr>
            <a:lvl6pPr marL="6030011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6pPr>
            <a:lvl7pPr marL="7236013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7pPr>
            <a:lvl8pPr marL="8442015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8pPr>
            <a:lvl9pPr marL="9648017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771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8283" y="9214335"/>
            <a:ext cx="10251202" cy="2196217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10990" y="9214335"/>
            <a:ext cx="10251202" cy="2196217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526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1842875"/>
            <a:ext cx="20803910" cy="669041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1427" y="8485203"/>
            <a:ext cx="10204090" cy="4158467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1427" y="12643670"/>
            <a:ext cx="10204090" cy="1859693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210992" y="8485203"/>
            <a:ext cx="10254344" cy="4158467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210992" y="12643670"/>
            <a:ext cx="10254344" cy="1859693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5943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279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014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307590"/>
            <a:ext cx="7779481" cy="8076565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344" y="4983761"/>
            <a:ext cx="12210990" cy="24598268"/>
          </a:xfrm>
        </p:spPr>
        <p:txBody>
          <a:bodyPr/>
          <a:lstStyle>
            <a:lvl1pPr>
              <a:defRPr sz="8441"/>
            </a:lvl1pPr>
            <a:lvl2pPr>
              <a:defRPr sz="7386"/>
            </a:lvl2pPr>
            <a:lvl3pPr>
              <a:defRPr sz="6331"/>
            </a:lvl3pPr>
            <a:lvl4pPr>
              <a:defRPr sz="5276"/>
            </a:lvl4pPr>
            <a:lvl5pPr>
              <a:defRPr sz="5276"/>
            </a:lvl5pPr>
            <a:lvl6pPr>
              <a:defRPr sz="5276"/>
            </a:lvl6pPr>
            <a:lvl7pPr>
              <a:defRPr sz="5276"/>
            </a:lvl7pPr>
            <a:lvl8pPr>
              <a:defRPr sz="5276"/>
            </a:lvl8pPr>
            <a:lvl9pPr>
              <a:defRPr sz="5276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0384155"/>
            <a:ext cx="7779481" cy="19237932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065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307590"/>
            <a:ext cx="7779481" cy="8076565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54344" y="4983761"/>
            <a:ext cx="12210990" cy="24598268"/>
          </a:xfrm>
        </p:spPr>
        <p:txBody>
          <a:bodyPr anchor="t"/>
          <a:lstStyle>
            <a:lvl1pPr marL="0" indent="0">
              <a:buNone/>
              <a:defRPr sz="8441"/>
            </a:lvl1pPr>
            <a:lvl2pPr marL="1206002" indent="0">
              <a:buNone/>
              <a:defRPr sz="7386"/>
            </a:lvl2pPr>
            <a:lvl3pPr marL="2412004" indent="0">
              <a:buNone/>
              <a:defRPr sz="6331"/>
            </a:lvl3pPr>
            <a:lvl4pPr marL="3618006" indent="0">
              <a:buNone/>
              <a:defRPr sz="5276"/>
            </a:lvl4pPr>
            <a:lvl5pPr marL="4824009" indent="0">
              <a:buNone/>
              <a:defRPr sz="5276"/>
            </a:lvl5pPr>
            <a:lvl6pPr marL="6030011" indent="0">
              <a:buNone/>
              <a:defRPr sz="5276"/>
            </a:lvl6pPr>
            <a:lvl7pPr marL="7236013" indent="0">
              <a:buNone/>
              <a:defRPr sz="5276"/>
            </a:lvl7pPr>
            <a:lvl8pPr marL="8442015" indent="0">
              <a:buNone/>
              <a:defRPr sz="5276"/>
            </a:lvl8pPr>
            <a:lvl9pPr marL="9648017" indent="0">
              <a:buNone/>
              <a:defRPr sz="5276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0384155"/>
            <a:ext cx="7779481" cy="19237932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44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8283" y="1842875"/>
            <a:ext cx="20803910" cy="66904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8283" y="9214335"/>
            <a:ext cx="20803910" cy="21962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8283" y="32081919"/>
            <a:ext cx="5427107" cy="1842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17.05.2022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89908" y="32081919"/>
            <a:ext cx="8140660" cy="1842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35085" y="32081919"/>
            <a:ext cx="5427107" cy="1842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542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412004" rtl="0" eaLnBrk="1" latinLnBrk="0" hangingPunct="1">
        <a:lnSpc>
          <a:spcPct val="90000"/>
        </a:lnSpc>
        <a:spcBef>
          <a:spcPct val="0"/>
        </a:spcBef>
        <a:buNone/>
        <a:defRPr sz="116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3001" indent="-603001" algn="l" defTabSz="2412004" rtl="0" eaLnBrk="1" latinLnBrk="0" hangingPunct="1">
        <a:lnSpc>
          <a:spcPct val="90000"/>
        </a:lnSpc>
        <a:spcBef>
          <a:spcPts val="2638"/>
        </a:spcBef>
        <a:buFont typeface="Arial" panose="020B0604020202020204" pitchFamily="34" charset="0"/>
        <a:buChar char="•"/>
        <a:defRPr sz="7386" kern="1200">
          <a:solidFill>
            <a:schemeClr val="tx1"/>
          </a:solidFill>
          <a:latin typeface="+mn-lt"/>
          <a:ea typeface="+mn-ea"/>
          <a:cs typeface="+mn-cs"/>
        </a:defRPr>
      </a:lvl1pPr>
      <a:lvl2pPr marL="1809003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6331" kern="1200">
          <a:solidFill>
            <a:schemeClr val="tx1"/>
          </a:solidFill>
          <a:latin typeface="+mn-lt"/>
          <a:ea typeface="+mn-ea"/>
          <a:cs typeface="+mn-cs"/>
        </a:defRPr>
      </a:lvl2pPr>
      <a:lvl3pPr marL="3015005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5276" kern="1200">
          <a:solidFill>
            <a:schemeClr val="tx1"/>
          </a:solidFill>
          <a:latin typeface="+mn-lt"/>
          <a:ea typeface="+mn-ea"/>
          <a:cs typeface="+mn-cs"/>
        </a:defRPr>
      </a:lvl3pPr>
      <a:lvl4pPr marL="422100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5427010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633012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839014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9045016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1025101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1pPr>
      <a:lvl2pPr marL="1206002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2pPr>
      <a:lvl3pPr marL="2412004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3pPr>
      <a:lvl4pPr marL="3618006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4824009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030011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236013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8442015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9648017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ovéPole 5"/>
          <p:cNvSpPr txBox="1">
            <a:spLocks noChangeArrowheads="1"/>
          </p:cNvSpPr>
          <p:nvPr/>
        </p:nvSpPr>
        <p:spPr bwMode="auto">
          <a:xfrm>
            <a:off x="0" y="2536971"/>
            <a:ext cx="24124566" cy="199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GB" altLang="cs-CZ" sz="6000" b="1" dirty="0">
                <a:solidFill>
                  <a:srgbClr val="EF7F01"/>
                </a:solidFill>
                <a:latin typeface="Arial" charset="0"/>
                <a:cs typeface="Tahoma" pitchFamily="34" charset="0"/>
              </a:rPr>
              <a:t>How to prepare your e-Poster for congress </a:t>
            </a:r>
          </a:p>
          <a:p>
            <a:pPr algn="ctr" eaLnBrk="1" hangingPunct="1"/>
            <a:r>
              <a:rPr lang="en-GB" altLang="cs-CZ" sz="6000" b="1" dirty="0">
                <a:solidFill>
                  <a:srgbClr val="EF7F01"/>
                </a:solidFill>
                <a:latin typeface="Arial" charset="0"/>
                <a:cs typeface="Tahoma" pitchFamily="34" charset="0"/>
              </a:rPr>
              <a:t>[size: 60 p., Arial Bold]</a:t>
            </a:r>
          </a:p>
        </p:txBody>
      </p:sp>
      <p:sp>
        <p:nvSpPr>
          <p:cNvPr id="2053" name="TextovéPole 6"/>
          <p:cNvSpPr txBox="1">
            <a:spLocks noChangeArrowheads="1"/>
          </p:cNvSpPr>
          <p:nvPr/>
        </p:nvSpPr>
        <p:spPr bwMode="auto">
          <a:xfrm>
            <a:off x="0" y="4836106"/>
            <a:ext cx="24124566" cy="84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GB" altLang="cs-CZ" sz="4896" b="1" dirty="0">
                <a:solidFill>
                  <a:srgbClr val="009D94"/>
                </a:solidFill>
                <a:latin typeface="Arial" charset="0"/>
                <a:cs typeface="Tahoma" pitchFamily="34" charset="0"/>
              </a:rPr>
              <a:t>Surname </a:t>
            </a:r>
            <a:r>
              <a:rPr lang="en-GB" altLang="cs-CZ" sz="4896" b="1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N.</a:t>
            </a:r>
            <a:r>
              <a:rPr lang="en-GB" altLang="cs-CZ" sz="4896" b="1" baseline="30000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1</a:t>
            </a:r>
            <a:r>
              <a:rPr lang="en-GB" altLang="cs-CZ" sz="4896" b="1" dirty="0">
                <a:solidFill>
                  <a:srgbClr val="009D94"/>
                </a:solidFill>
                <a:latin typeface="Arial" charset="0"/>
                <a:cs typeface="Tahoma" pitchFamily="34" charset="0"/>
              </a:rPr>
              <a:t>, Surname </a:t>
            </a:r>
            <a:r>
              <a:rPr lang="en-GB" altLang="cs-CZ" sz="4896" b="1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N.</a:t>
            </a:r>
            <a:r>
              <a:rPr lang="en-GB" altLang="cs-CZ" sz="4896" b="1" baseline="30000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2</a:t>
            </a:r>
            <a:r>
              <a:rPr lang="en-GB" altLang="cs-CZ" sz="4896" b="1" dirty="0">
                <a:solidFill>
                  <a:srgbClr val="009D94"/>
                </a:solidFill>
                <a:latin typeface="Arial" charset="0"/>
                <a:cs typeface="Tahoma" pitchFamily="34" charset="0"/>
              </a:rPr>
              <a:t>, Surname </a:t>
            </a:r>
            <a:r>
              <a:rPr lang="en-GB" altLang="cs-CZ" sz="4896" b="1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N.</a:t>
            </a:r>
            <a:r>
              <a:rPr lang="en-GB" altLang="cs-CZ" sz="4896" b="1" baseline="30000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3</a:t>
            </a:r>
            <a:r>
              <a:rPr lang="en-GB" altLang="cs-CZ" sz="4896" b="1" dirty="0">
                <a:solidFill>
                  <a:srgbClr val="009D94"/>
                </a:solidFill>
                <a:latin typeface="Arial" charset="0"/>
                <a:cs typeface="Tahoma" pitchFamily="34" charset="0"/>
              </a:rPr>
              <a:t>, Surname </a:t>
            </a:r>
            <a:r>
              <a:rPr lang="en-GB" altLang="cs-CZ" sz="4896" b="1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N.</a:t>
            </a:r>
            <a:r>
              <a:rPr lang="en-GB" altLang="cs-CZ" sz="4896" b="1" baseline="30000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4</a:t>
            </a:r>
            <a:r>
              <a:rPr lang="en-GB" altLang="cs-CZ" sz="4896" b="1" dirty="0">
                <a:solidFill>
                  <a:srgbClr val="009D94"/>
                </a:solidFill>
                <a:latin typeface="Arial" charset="0"/>
                <a:cs typeface="Tahoma" pitchFamily="34" charset="0"/>
              </a:rPr>
              <a:t> [size: 49 p., bold]</a:t>
            </a:r>
            <a:endParaRPr lang="en-GB" altLang="cs-CZ" sz="4896" b="1" baseline="30000" dirty="0">
              <a:solidFill>
                <a:srgbClr val="009D94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054" name="TextovéPole 7"/>
          <p:cNvSpPr txBox="1">
            <a:spLocks noChangeArrowheads="1"/>
          </p:cNvSpPr>
          <p:nvPr/>
        </p:nvSpPr>
        <p:spPr bwMode="auto">
          <a:xfrm>
            <a:off x="0" y="5940674"/>
            <a:ext cx="24124566" cy="1265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Aft>
                <a:spcPts val="773"/>
              </a:spcAft>
            </a:pPr>
            <a:r>
              <a:rPr lang="en-GB" altLang="cs-CZ" sz="3500" b="1" baseline="30000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1</a:t>
            </a:r>
            <a:r>
              <a:rPr lang="en-GB" altLang="cs-CZ" sz="3500" b="1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Institute</a:t>
            </a:r>
            <a:r>
              <a:rPr lang="en-GB" altLang="cs-CZ" sz="3500" b="1" dirty="0">
                <a:solidFill>
                  <a:srgbClr val="009D94"/>
                </a:solidFill>
                <a:latin typeface="Arial" charset="0"/>
                <a:cs typeface="Tahoma" pitchFamily="34" charset="0"/>
              </a:rPr>
              <a:t>, Department, City, Country, </a:t>
            </a:r>
            <a:r>
              <a:rPr lang="en-GB" altLang="cs-CZ" sz="3500" b="1" baseline="30000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2</a:t>
            </a:r>
            <a:r>
              <a:rPr lang="en-GB" altLang="cs-CZ" sz="3500" b="1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Institute</a:t>
            </a:r>
            <a:r>
              <a:rPr lang="en-GB" altLang="cs-CZ" sz="3500" b="1" dirty="0">
                <a:solidFill>
                  <a:srgbClr val="009D94"/>
                </a:solidFill>
                <a:latin typeface="Arial" charset="0"/>
                <a:cs typeface="Tahoma" pitchFamily="34" charset="0"/>
              </a:rPr>
              <a:t>, Department, City, Country,</a:t>
            </a:r>
          </a:p>
          <a:p>
            <a:pPr algn="ctr" eaLnBrk="1" hangingPunct="1">
              <a:spcAft>
                <a:spcPts val="773"/>
              </a:spcAft>
            </a:pPr>
            <a:r>
              <a:rPr lang="en-GB" altLang="cs-CZ" sz="3500" b="1" dirty="0">
                <a:solidFill>
                  <a:srgbClr val="009D94"/>
                </a:solidFill>
                <a:latin typeface="Arial" charset="0"/>
                <a:cs typeface="Tahoma" pitchFamily="34" charset="0"/>
              </a:rPr>
              <a:t> </a:t>
            </a:r>
            <a:r>
              <a:rPr lang="en-GB" altLang="cs-CZ" sz="3500" b="1" baseline="30000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3</a:t>
            </a:r>
            <a:r>
              <a:rPr lang="en-GB" altLang="cs-CZ" sz="3500" b="1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Institute</a:t>
            </a:r>
            <a:r>
              <a:rPr lang="en-GB" altLang="cs-CZ" sz="3500" b="1" dirty="0">
                <a:solidFill>
                  <a:srgbClr val="009D94"/>
                </a:solidFill>
                <a:latin typeface="Arial" charset="0"/>
                <a:cs typeface="Tahoma" pitchFamily="34" charset="0"/>
              </a:rPr>
              <a:t>, Department, City, Country, </a:t>
            </a:r>
            <a:r>
              <a:rPr lang="en-GB" altLang="cs-CZ" sz="3500" b="1" baseline="30000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4</a:t>
            </a:r>
            <a:r>
              <a:rPr lang="en-GB" altLang="cs-CZ" sz="3500" b="1" dirty="0" err="1">
                <a:solidFill>
                  <a:srgbClr val="009D94"/>
                </a:solidFill>
                <a:latin typeface="Arial" charset="0"/>
                <a:cs typeface="Tahoma" pitchFamily="34" charset="0"/>
              </a:rPr>
              <a:t>Institute</a:t>
            </a:r>
            <a:r>
              <a:rPr lang="en-GB" altLang="cs-CZ" sz="3500" b="1" dirty="0">
                <a:solidFill>
                  <a:srgbClr val="009D94"/>
                </a:solidFill>
                <a:latin typeface="Arial" charset="0"/>
                <a:cs typeface="Tahoma" pitchFamily="34" charset="0"/>
              </a:rPr>
              <a:t>, Department, City, Country [size 35 p., bold]</a:t>
            </a:r>
          </a:p>
        </p:txBody>
      </p:sp>
      <p:sp>
        <p:nvSpPr>
          <p:cNvPr id="2055" name="TextovéPole 8"/>
          <p:cNvSpPr txBox="1">
            <a:spLocks noChangeArrowheads="1"/>
          </p:cNvSpPr>
          <p:nvPr/>
        </p:nvSpPr>
        <p:spPr bwMode="auto">
          <a:xfrm>
            <a:off x="924560" y="8241855"/>
            <a:ext cx="22255796" cy="239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Aft>
                <a:spcPts val="600"/>
              </a:spcAft>
            </a:pPr>
            <a:r>
              <a:rPr lang="en-GB" altLang="cs-CZ" sz="4200" b="1" dirty="0">
                <a:solidFill>
                  <a:srgbClr val="EF7F01"/>
                </a:solidFill>
                <a:latin typeface="Arial" charset="0"/>
              </a:rPr>
              <a:t>| Background [size: 42 p.]</a:t>
            </a:r>
          </a:p>
          <a:p>
            <a:pPr algn="just" eaLnBrk="1" hangingPunct="1">
              <a:spcBef>
                <a:spcPts val="1546"/>
              </a:spcBef>
            </a:pPr>
            <a:r>
              <a:rPr lang="en-GB" altLang="cs-CZ" sz="3000" dirty="0">
                <a:latin typeface="Arial" charset="0"/>
              </a:rPr>
              <a:t>[size: 30 p.]  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</a:t>
            </a:r>
          </a:p>
        </p:txBody>
      </p:sp>
      <p:sp>
        <p:nvSpPr>
          <p:cNvPr id="2056" name="TextovéPole 9"/>
          <p:cNvSpPr txBox="1">
            <a:spLocks noChangeArrowheads="1"/>
          </p:cNvSpPr>
          <p:nvPr/>
        </p:nvSpPr>
        <p:spPr bwMode="auto">
          <a:xfrm>
            <a:off x="924560" y="11438494"/>
            <a:ext cx="22255796" cy="3239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n-GB" altLang="cs-CZ" sz="4200" b="1" dirty="0">
                <a:solidFill>
                  <a:srgbClr val="EF7F01"/>
                </a:solidFill>
                <a:latin typeface="Arial" charset="0"/>
              </a:rPr>
              <a:t>| Methods [size: 42 p.]</a:t>
            </a:r>
          </a:p>
          <a:p>
            <a:pPr algn="just">
              <a:spcBef>
                <a:spcPts val="1546"/>
              </a:spcBef>
              <a:buClr>
                <a:srgbClr val="0087C7"/>
              </a:buClr>
            </a:pPr>
            <a:r>
              <a:rPr lang="en-GB" altLang="cs-CZ" sz="3000" dirty="0">
                <a:latin typeface="Arial" charset="0"/>
              </a:rPr>
              <a:t>[size: 30 p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</a:t>
            </a:r>
          </a:p>
          <a:p>
            <a:pPr algn="just" eaLnBrk="1" hangingPunct="1">
              <a:spcBef>
                <a:spcPts val="1546"/>
              </a:spcBef>
              <a:buClr>
                <a:srgbClr val="0087C7"/>
              </a:buClr>
              <a:buSzPct val="130000"/>
              <a:buFont typeface="Wingdings" pitchFamily="2" charset="2"/>
              <a:buChar char="§"/>
            </a:pPr>
            <a:r>
              <a:rPr lang="en-GB" altLang="cs-CZ" sz="3000" dirty="0">
                <a:latin typeface="Arial" charset="0"/>
              </a:rPr>
              <a:t>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</a:t>
            </a:r>
          </a:p>
          <a:p>
            <a:pPr algn="just" eaLnBrk="1" hangingPunct="1">
              <a:spcBef>
                <a:spcPts val="1546"/>
              </a:spcBef>
              <a:buClr>
                <a:srgbClr val="0087C7"/>
              </a:buClr>
              <a:buSzPct val="130000"/>
              <a:buFont typeface="Wingdings" pitchFamily="2" charset="2"/>
              <a:buChar char="§"/>
            </a:pPr>
            <a:r>
              <a:rPr lang="en-GB" altLang="cs-CZ" sz="3000" dirty="0">
                <a:latin typeface="Arial" charset="0"/>
              </a:rPr>
              <a:t>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2964" dirty="0">
                <a:latin typeface="Arial" charset="0"/>
              </a:rPr>
              <a:t> </a:t>
            </a:r>
            <a:r>
              <a:rPr lang="en-GB" altLang="cs-CZ" sz="2800" dirty="0">
                <a:latin typeface="Arial" charset="0"/>
              </a:rPr>
              <a:t>text </a:t>
            </a:r>
            <a:r>
              <a:rPr lang="en-GB" altLang="cs-CZ" sz="2800" dirty="0" err="1">
                <a:latin typeface="Arial" charset="0"/>
              </a:rPr>
              <a:t>text</a:t>
            </a:r>
            <a:r>
              <a:rPr lang="en-GB" altLang="cs-CZ" sz="2800" dirty="0">
                <a:latin typeface="Arial" charset="0"/>
              </a:rPr>
              <a:t> </a:t>
            </a:r>
            <a:r>
              <a:rPr lang="en-GB" altLang="cs-CZ" sz="2800" dirty="0" err="1">
                <a:latin typeface="Arial" charset="0"/>
              </a:rPr>
              <a:t>text</a:t>
            </a:r>
            <a:r>
              <a:rPr lang="en-GB" altLang="cs-CZ" sz="2800" dirty="0">
                <a:latin typeface="Arial" charset="0"/>
              </a:rPr>
              <a:t> </a:t>
            </a:r>
            <a:r>
              <a:rPr lang="en-GB" altLang="cs-CZ" sz="2800" dirty="0" err="1">
                <a:latin typeface="Arial" charset="0"/>
              </a:rPr>
              <a:t>text</a:t>
            </a:r>
            <a:r>
              <a:rPr lang="en-GB" altLang="cs-CZ" sz="2800" dirty="0">
                <a:latin typeface="Arial" charset="0"/>
              </a:rPr>
              <a:t> </a:t>
            </a:r>
            <a:r>
              <a:rPr lang="en-GB" altLang="cs-CZ" sz="2800" dirty="0" err="1">
                <a:latin typeface="Arial" charset="0"/>
              </a:rPr>
              <a:t>text</a:t>
            </a:r>
            <a:r>
              <a:rPr lang="en-GB" altLang="cs-CZ" sz="2800" dirty="0">
                <a:latin typeface="Arial" charset="0"/>
              </a:rPr>
              <a:t> </a:t>
            </a:r>
            <a:r>
              <a:rPr lang="en-GB" altLang="cs-CZ" sz="2800" dirty="0" err="1">
                <a:latin typeface="Arial" charset="0"/>
              </a:rPr>
              <a:t>text</a:t>
            </a:r>
            <a:r>
              <a:rPr lang="en-GB" altLang="cs-CZ" sz="2800" dirty="0">
                <a:latin typeface="Arial" charset="0"/>
              </a:rPr>
              <a:t> </a:t>
            </a:r>
            <a:r>
              <a:rPr lang="en-GB" altLang="cs-CZ" sz="2800" dirty="0" err="1">
                <a:latin typeface="Arial" charset="0"/>
              </a:rPr>
              <a:t>text</a:t>
            </a:r>
            <a:r>
              <a:rPr lang="en-GB" altLang="cs-CZ" sz="2800" dirty="0">
                <a:latin typeface="Arial" charset="0"/>
              </a:rPr>
              <a:t> </a:t>
            </a:r>
            <a:r>
              <a:rPr lang="cs-CZ" altLang="cs-CZ" sz="2800" dirty="0">
                <a:latin typeface="Arial" charset="0"/>
              </a:rPr>
              <a:t>.</a:t>
            </a:r>
            <a:endParaRPr lang="en-GB" altLang="cs-CZ" sz="2964" dirty="0">
              <a:latin typeface="Arial" charset="0"/>
            </a:endParaRPr>
          </a:p>
        </p:txBody>
      </p:sp>
      <p:sp>
        <p:nvSpPr>
          <p:cNvPr id="2057" name="TextovéPole 10"/>
          <p:cNvSpPr txBox="1">
            <a:spLocks noChangeArrowheads="1"/>
          </p:cNvSpPr>
          <p:nvPr/>
        </p:nvSpPr>
        <p:spPr bwMode="auto">
          <a:xfrm>
            <a:off x="924560" y="25783294"/>
            <a:ext cx="22255796" cy="239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n-GB" altLang="cs-CZ" sz="4200" b="1" dirty="0">
                <a:solidFill>
                  <a:srgbClr val="EF7F01"/>
                </a:solidFill>
                <a:latin typeface="Arial" charset="0"/>
              </a:rPr>
              <a:t>| Conclusion [size: 42 p.]</a:t>
            </a:r>
          </a:p>
          <a:p>
            <a:pPr algn="just">
              <a:spcBef>
                <a:spcPts val="1546"/>
              </a:spcBef>
            </a:pPr>
            <a:r>
              <a:rPr lang="en-GB" altLang="cs-CZ" sz="3000" dirty="0">
                <a:latin typeface="Arial" charset="0"/>
              </a:rPr>
              <a:t>[size: 30 p.]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</a:t>
            </a:r>
          </a:p>
        </p:txBody>
      </p:sp>
      <p:graphicFrame>
        <p:nvGraphicFramePr>
          <p:cNvPr id="13" name="Tabulk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808473"/>
              </p:ext>
            </p:extLst>
          </p:nvPr>
        </p:nvGraphicFramePr>
        <p:xfrm>
          <a:off x="940116" y="15486742"/>
          <a:ext cx="22240240" cy="50608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6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1715">
                <a:tc>
                  <a:txBody>
                    <a:bodyPr/>
                    <a:lstStyle/>
                    <a:p>
                      <a:pPr algn="l"/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r>
                        <a:rPr lang="en-US" sz="3400" baseline="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rgbClr val="009D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rgbClr val="009D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rgbClr val="009D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</a:p>
                  </a:txBody>
                  <a:tcPr marL="324705" marR="115966" marT="60302" marB="60302" anchor="ctr">
                    <a:solidFill>
                      <a:srgbClr val="009D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823">
                <a:tc>
                  <a:txBody>
                    <a:bodyPr/>
                    <a:lstStyle/>
                    <a:p>
                      <a:r>
                        <a:rPr lang="cs-CZ" sz="2700" dirty="0" err="1">
                          <a:latin typeface="Arial" pitchFamily="34" charset="0"/>
                          <a:cs typeface="Arial" pitchFamily="34" charset="0"/>
                        </a:rPr>
                        <a:t>Row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 1 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823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2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823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3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3823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4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r>
                        <a:rPr lang="en-US" sz="2700" baseline="0" dirty="0">
                          <a:latin typeface="Arial" pitchFamily="34" charset="0"/>
                          <a:cs typeface="Arial" pitchFamily="34" charset="0"/>
                        </a:rPr>
                        <a:t> p.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3823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5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r>
                        <a:rPr lang="en-US" sz="2700" baseline="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4705" marR="115966" marT="60302" marB="603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TextovéPole 8">
            <a:extLst>
              <a:ext uri="{FF2B5EF4-FFF2-40B4-BE49-F238E27FC236}">
                <a16:creationId xmlns:a16="http://schemas.microsoft.com/office/drawing/2014/main" id="{2898B90D-1B79-468B-8938-BE0109E0E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116" y="21544470"/>
            <a:ext cx="14391323" cy="377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n-GB" altLang="cs-CZ" sz="4200" b="1" dirty="0">
                <a:solidFill>
                  <a:srgbClr val="EF7F01"/>
                </a:solidFill>
                <a:latin typeface="Arial" charset="0"/>
              </a:rPr>
              <a:t>| Results [size: 42 p.]</a:t>
            </a:r>
          </a:p>
          <a:p>
            <a:pPr algn="just">
              <a:spcBef>
                <a:spcPts val="1546"/>
              </a:spcBef>
            </a:pPr>
            <a:r>
              <a:rPr lang="en-GB" altLang="cs-CZ" sz="3000" dirty="0">
                <a:latin typeface="Arial" charset="0"/>
              </a:rPr>
              <a:t>[</a:t>
            </a:r>
            <a:r>
              <a:rPr lang="en-GB" altLang="cs-CZ" sz="3000" dirty="0" err="1">
                <a:latin typeface="Arial" charset="0"/>
              </a:rPr>
              <a:t>vel</a:t>
            </a:r>
            <a:r>
              <a:rPr lang="en-GB" altLang="cs-CZ" sz="3000" dirty="0">
                <a:latin typeface="Arial" charset="0"/>
              </a:rPr>
              <a:t>: 30 p.]  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Text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 </a:t>
            </a:r>
            <a:r>
              <a:rPr lang="en-GB" altLang="cs-CZ" sz="3000" dirty="0" err="1">
                <a:latin typeface="Arial" charset="0"/>
              </a:rPr>
              <a:t>text</a:t>
            </a:r>
            <a:r>
              <a:rPr lang="en-GB" altLang="cs-CZ" sz="3000" dirty="0">
                <a:latin typeface="Arial" charset="0"/>
              </a:rPr>
              <a:t>.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08C1087-853A-4BD5-A2D1-FFAE19268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075"/>
            <a:ext cx="24120475" cy="1977989"/>
          </a:xfrm>
          <a:prstGeom prst="rect">
            <a:avLst/>
          </a:prstGeom>
        </p:spPr>
      </p:pic>
      <p:sp>
        <p:nvSpPr>
          <p:cNvPr id="21" name="TextovéPole 10">
            <a:extLst>
              <a:ext uri="{FF2B5EF4-FFF2-40B4-BE49-F238E27FC236}">
                <a16:creationId xmlns:a16="http://schemas.microsoft.com/office/drawing/2014/main" id="{233DE016-C548-432E-A5B7-42E4B7456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116" y="28994070"/>
            <a:ext cx="22240240" cy="4301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n-GB" altLang="cs-CZ" sz="4200" b="1" dirty="0">
                <a:solidFill>
                  <a:srgbClr val="EF7F01"/>
                </a:solidFill>
                <a:latin typeface="Arial" charset="0"/>
              </a:rPr>
              <a:t>| References [</a:t>
            </a:r>
            <a:r>
              <a:rPr lang="cs-CZ" altLang="cs-CZ" sz="4200" b="1" dirty="0" err="1">
                <a:solidFill>
                  <a:srgbClr val="EF7F01"/>
                </a:solidFill>
                <a:latin typeface="Arial" charset="0"/>
              </a:rPr>
              <a:t>size</a:t>
            </a:r>
            <a:r>
              <a:rPr lang="en-GB" altLang="cs-CZ" sz="4200" b="1" dirty="0">
                <a:solidFill>
                  <a:srgbClr val="EF7F01"/>
                </a:solidFill>
                <a:latin typeface="Arial" charset="0"/>
              </a:rPr>
              <a:t>: 42 p.]</a:t>
            </a:r>
          </a:p>
          <a:p>
            <a:pPr algn="just">
              <a:spcBef>
                <a:spcPts val="1546"/>
              </a:spcBef>
            </a:pPr>
            <a:r>
              <a:rPr lang="en-GB" altLang="cs-CZ" sz="2700" i="1" dirty="0">
                <a:latin typeface="Arial" charset="0"/>
              </a:rPr>
              <a:t>[size: 27 p.] </a:t>
            </a:r>
            <a:r>
              <a:rPr lang="en-GB" altLang="cs-CZ" sz="2700" i="1" dirty="0" err="1">
                <a:latin typeface="Arial" charset="0"/>
              </a:rPr>
              <a:t>Irit</a:t>
            </a:r>
            <a:r>
              <a:rPr lang="en-GB" altLang="cs-CZ" sz="2700" i="1" dirty="0">
                <a:latin typeface="Arial" charset="0"/>
              </a:rPr>
              <a:t> prat </a:t>
            </a:r>
            <a:r>
              <a:rPr lang="en-GB" altLang="cs-CZ" sz="2700" i="1" dirty="0" err="1">
                <a:latin typeface="Arial" charset="0"/>
              </a:rPr>
              <a:t>alis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acidunt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landiat</a:t>
            </a:r>
            <a:r>
              <a:rPr lang="en-GB" altLang="cs-CZ" sz="2700" i="1" dirty="0">
                <a:latin typeface="Arial" charset="0"/>
              </a:rPr>
              <a:t> la </a:t>
            </a:r>
            <a:r>
              <a:rPr lang="en-GB" altLang="cs-CZ" sz="2700" i="1" dirty="0" err="1">
                <a:latin typeface="Arial" charset="0"/>
              </a:rPr>
              <a:t>facilit</a:t>
            </a:r>
            <a:r>
              <a:rPr lang="en-GB" altLang="cs-CZ" sz="2700" i="1" dirty="0">
                <a:latin typeface="Arial" charset="0"/>
              </a:rPr>
              <a:t> in vent </a:t>
            </a:r>
            <a:r>
              <a:rPr lang="en-GB" altLang="cs-CZ" sz="2700" i="1" dirty="0" err="1">
                <a:latin typeface="Arial" charset="0"/>
              </a:rPr>
              <a:t>nulla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feum</a:t>
            </a:r>
            <a:r>
              <a:rPr lang="en-GB" altLang="cs-CZ" sz="2700" i="1" dirty="0">
                <a:latin typeface="Arial" charset="0"/>
              </a:rPr>
              <a:t> quat </a:t>
            </a:r>
            <a:r>
              <a:rPr lang="en-GB" altLang="cs-CZ" sz="2700" i="1" dirty="0" err="1">
                <a:latin typeface="Arial" charset="0"/>
              </a:rPr>
              <a:t>vel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ute</a:t>
            </a:r>
            <a:r>
              <a:rPr lang="en-GB" altLang="cs-CZ" sz="2700" i="1" dirty="0">
                <a:latin typeface="Arial" charset="0"/>
              </a:rPr>
              <a:t> dolore do </a:t>
            </a:r>
            <a:r>
              <a:rPr lang="en-GB" altLang="cs-CZ" sz="2700" i="1" dirty="0" err="1">
                <a:latin typeface="Arial" charset="0"/>
              </a:rPr>
              <a:t>coreetuerit</a:t>
            </a:r>
            <a:r>
              <a:rPr lang="en-GB" altLang="cs-CZ" sz="2700" i="1" dirty="0">
                <a:latin typeface="Arial" charset="0"/>
              </a:rPr>
              <a:t> er </a:t>
            </a:r>
            <a:r>
              <a:rPr lang="en-GB" altLang="cs-CZ" sz="2700" i="1" dirty="0" err="1">
                <a:latin typeface="Arial" charset="0"/>
              </a:rPr>
              <a:t>summodions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nullaore</a:t>
            </a:r>
            <a:r>
              <a:rPr lang="en-GB" altLang="cs-CZ" sz="2700" i="1" dirty="0">
                <a:latin typeface="Arial" charset="0"/>
              </a:rPr>
              <a:t>.</a:t>
            </a:r>
          </a:p>
          <a:p>
            <a:pPr algn="just">
              <a:spcBef>
                <a:spcPts val="1546"/>
              </a:spcBef>
            </a:pPr>
            <a:r>
              <a:rPr lang="en-GB" altLang="cs-CZ" sz="2700" i="1" dirty="0">
                <a:latin typeface="Arial" charset="0"/>
              </a:rPr>
              <a:t>[size: 27 p.] Donec </a:t>
            </a:r>
            <a:r>
              <a:rPr lang="en-GB" altLang="cs-CZ" sz="2700" i="1" dirty="0" err="1">
                <a:latin typeface="Arial" charset="0"/>
              </a:rPr>
              <a:t>tincidunt</a:t>
            </a:r>
            <a:r>
              <a:rPr lang="en-GB" altLang="cs-CZ" sz="2700" i="1" dirty="0">
                <a:latin typeface="Arial" charset="0"/>
              </a:rPr>
              <a:t>, </a:t>
            </a:r>
            <a:r>
              <a:rPr lang="en-GB" altLang="cs-CZ" sz="2700" i="1" dirty="0" err="1">
                <a:latin typeface="Arial" charset="0"/>
              </a:rPr>
              <a:t>mauris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sed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mollis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accumsan</a:t>
            </a:r>
            <a:r>
              <a:rPr lang="en-GB" altLang="cs-CZ" sz="2700" i="1" dirty="0">
                <a:latin typeface="Arial" charset="0"/>
              </a:rPr>
              <a:t>, </a:t>
            </a:r>
            <a:r>
              <a:rPr lang="en-GB" altLang="cs-CZ" sz="2700" i="1" dirty="0" err="1">
                <a:latin typeface="Arial" charset="0"/>
              </a:rPr>
              <a:t>augue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nibh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euismod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massa</a:t>
            </a:r>
            <a:r>
              <a:rPr lang="en-GB" altLang="cs-CZ" sz="2700" i="1" dirty="0">
                <a:latin typeface="Arial" charset="0"/>
              </a:rPr>
              <a:t>, </a:t>
            </a:r>
            <a:r>
              <a:rPr lang="en-GB" altLang="cs-CZ" sz="2700" i="1" dirty="0" err="1">
                <a:latin typeface="Arial" charset="0"/>
              </a:rPr>
              <a:t>eget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facilisis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leo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turpis</a:t>
            </a:r>
            <a:r>
              <a:rPr lang="en-GB" altLang="cs-CZ" sz="2700" i="1" dirty="0">
                <a:latin typeface="Arial" charset="0"/>
              </a:rPr>
              <a:t> vitae </a:t>
            </a:r>
            <a:r>
              <a:rPr lang="en-GB" altLang="cs-CZ" sz="2700" i="1" dirty="0" err="1">
                <a:latin typeface="Arial" charset="0"/>
              </a:rPr>
              <a:t>dolor</a:t>
            </a:r>
            <a:r>
              <a:rPr lang="en-GB" altLang="cs-CZ" sz="2700" i="1" dirty="0">
                <a:latin typeface="Arial" charset="0"/>
              </a:rPr>
              <a:t>. </a:t>
            </a:r>
            <a:r>
              <a:rPr lang="en-GB" altLang="cs-CZ" sz="2700" i="1" dirty="0" err="1">
                <a:latin typeface="Arial" charset="0"/>
              </a:rPr>
              <a:t>Etiam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ullamcorper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purus</a:t>
            </a:r>
            <a:r>
              <a:rPr lang="en-GB" altLang="cs-CZ" sz="2700" i="1" dirty="0">
                <a:latin typeface="Arial" charset="0"/>
              </a:rPr>
              <a:t> id </a:t>
            </a:r>
            <a:r>
              <a:rPr lang="en-GB" altLang="cs-CZ" sz="2700" i="1" dirty="0" err="1">
                <a:latin typeface="Arial" charset="0"/>
              </a:rPr>
              <a:t>massa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posuere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suscipit</a:t>
            </a:r>
            <a:r>
              <a:rPr lang="en-GB" altLang="cs-CZ" sz="2700" i="1" dirty="0">
                <a:latin typeface="Arial" charset="0"/>
              </a:rPr>
              <a:t>. Ut </a:t>
            </a:r>
            <a:r>
              <a:rPr lang="en-GB" altLang="cs-CZ" sz="2700" i="1" dirty="0" err="1">
                <a:latin typeface="Arial" charset="0"/>
              </a:rPr>
              <a:t>venenatis</a:t>
            </a:r>
            <a:r>
              <a:rPr lang="en-GB" altLang="cs-CZ" sz="2700" i="1" dirty="0">
                <a:latin typeface="Arial" charset="0"/>
              </a:rPr>
              <a:t> pharetra ipsum, </a:t>
            </a:r>
            <a:r>
              <a:rPr lang="en-GB" altLang="cs-CZ" sz="2700" i="1" dirty="0" err="1">
                <a:latin typeface="Arial" charset="0"/>
              </a:rPr>
              <a:t>eu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malesuada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sapien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viverra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faucibus</a:t>
            </a:r>
            <a:r>
              <a:rPr lang="en-GB" altLang="cs-CZ" sz="2700" i="1" dirty="0">
                <a:latin typeface="Arial" charset="0"/>
              </a:rPr>
              <a:t>. In hac </a:t>
            </a:r>
            <a:r>
              <a:rPr lang="en-GB" altLang="cs-CZ" sz="2700" i="1" dirty="0" err="1">
                <a:latin typeface="Arial" charset="0"/>
              </a:rPr>
              <a:t>habitasse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platea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dictumst</a:t>
            </a:r>
            <a:r>
              <a:rPr lang="en-GB" altLang="cs-CZ" sz="2700" i="1" dirty="0">
                <a:latin typeface="Arial" charset="0"/>
              </a:rPr>
              <a:t>. Aenean </a:t>
            </a:r>
            <a:r>
              <a:rPr lang="en-GB" altLang="cs-CZ" sz="2700" i="1" dirty="0" err="1">
                <a:latin typeface="Arial" charset="0"/>
              </a:rPr>
              <a:t>hendrerit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lectus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porttitor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sapien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iaculis</a:t>
            </a:r>
            <a:r>
              <a:rPr lang="en-GB" altLang="cs-CZ" sz="2700" i="1" dirty="0">
                <a:latin typeface="Arial" charset="0"/>
              </a:rPr>
              <a:t> ac </a:t>
            </a:r>
            <a:r>
              <a:rPr lang="en-GB" altLang="cs-CZ" sz="2700" i="1" dirty="0" err="1">
                <a:latin typeface="Arial" charset="0"/>
              </a:rPr>
              <a:t>molestie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lacus</a:t>
            </a:r>
            <a:r>
              <a:rPr lang="en-GB" altLang="cs-CZ" sz="2700" i="1" dirty="0">
                <a:latin typeface="Arial" charset="0"/>
              </a:rPr>
              <a:t> vestibulum.</a:t>
            </a:r>
          </a:p>
          <a:p>
            <a:pPr algn="just">
              <a:spcBef>
                <a:spcPts val="1546"/>
              </a:spcBef>
            </a:pPr>
            <a:r>
              <a:rPr lang="en-GB" altLang="cs-CZ" sz="2700" i="1" dirty="0">
                <a:latin typeface="Arial" charset="0"/>
              </a:rPr>
              <a:t>[size: 27 p.] </a:t>
            </a:r>
            <a:r>
              <a:rPr lang="en-GB" altLang="cs-CZ" sz="2700" i="1" dirty="0" err="1">
                <a:latin typeface="Arial" charset="0"/>
              </a:rPr>
              <a:t>Etiam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ullamcorper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purus</a:t>
            </a:r>
            <a:r>
              <a:rPr lang="en-GB" altLang="cs-CZ" sz="2700" i="1" dirty="0">
                <a:latin typeface="Arial" charset="0"/>
              </a:rPr>
              <a:t> id </a:t>
            </a:r>
            <a:r>
              <a:rPr lang="en-GB" altLang="cs-CZ" sz="2700" i="1" dirty="0" err="1">
                <a:latin typeface="Arial" charset="0"/>
              </a:rPr>
              <a:t>massa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posuere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suscipit</a:t>
            </a:r>
            <a:r>
              <a:rPr lang="en-GB" altLang="cs-CZ" sz="2700" i="1" dirty="0">
                <a:latin typeface="Arial" charset="0"/>
              </a:rPr>
              <a:t>. Ut </a:t>
            </a:r>
            <a:r>
              <a:rPr lang="en-GB" altLang="cs-CZ" sz="2700" i="1" dirty="0" err="1">
                <a:latin typeface="Arial" charset="0"/>
              </a:rPr>
              <a:t>venenatis</a:t>
            </a:r>
            <a:r>
              <a:rPr lang="en-GB" altLang="cs-CZ" sz="2700" i="1" dirty="0">
                <a:latin typeface="Arial" charset="0"/>
              </a:rPr>
              <a:t> pharetra ipsum, </a:t>
            </a:r>
            <a:r>
              <a:rPr lang="en-GB" altLang="cs-CZ" sz="2700" i="1" dirty="0" err="1">
                <a:latin typeface="Arial" charset="0"/>
              </a:rPr>
              <a:t>eu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malesuada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sapien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viverra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faucibus</a:t>
            </a:r>
            <a:r>
              <a:rPr lang="en-GB" altLang="cs-CZ" sz="2700" i="1" dirty="0">
                <a:latin typeface="Arial" charset="0"/>
              </a:rPr>
              <a:t>. In hac </a:t>
            </a:r>
            <a:r>
              <a:rPr lang="en-GB" altLang="cs-CZ" sz="2700" i="1" dirty="0" err="1">
                <a:latin typeface="Arial" charset="0"/>
              </a:rPr>
              <a:t>habitasse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platea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dictumst</a:t>
            </a:r>
            <a:r>
              <a:rPr lang="en-GB" altLang="cs-CZ" sz="2700" i="1" dirty="0">
                <a:latin typeface="Arial" charset="0"/>
              </a:rPr>
              <a:t>. Aenean </a:t>
            </a:r>
            <a:r>
              <a:rPr lang="en-GB" altLang="cs-CZ" sz="2700" i="1" dirty="0" err="1">
                <a:latin typeface="Arial" charset="0"/>
              </a:rPr>
              <a:t>hendrerit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lectus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porttitor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sapien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iaculis</a:t>
            </a:r>
            <a:r>
              <a:rPr lang="en-GB" altLang="cs-CZ" sz="2700" i="1" dirty="0">
                <a:latin typeface="Arial" charset="0"/>
              </a:rPr>
              <a:t> ac </a:t>
            </a:r>
            <a:r>
              <a:rPr lang="en-GB" altLang="cs-CZ" sz="2700" i="1" dirty="0" err="1">
                <a:latin typeface="Arial" charset="0"/>
              </a:rPr>
              <a:t>molestie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lacus</a:t>
            </a:r>
            <a:r>
              <a:rPr lang="en-GB" altLang="cs-CZ" sz="2700" i="1" dirty="0">
                <a:latin typeface="Arial" charset="0"/>
              </a:rPr>
              <a:t> vestibulum. Donec </a:t>
            </a:r>
            <a:r>
              <a:rPr lang="en-GB" altLang="cs-CZ" sz="2700" i="1" dirty="0" err="1">
                <a:latin typeface="Arial" charset="0"/>
              </a:rPr>
              <a:t>tincidunt</a:t>
            </a:r>
            <a:r>
              <a:rPr lang="en-GB" altLang="cs-CZ" sz="2700" i="1" dirty="0">
                <a:latin typeface="Arial" charset="0"/>
              </a:rPr>
              <a:t>, </a:t>
            </a:r>
            <a:r>
              <a:rPr lang="en-GB" altLang="cs-CZ" sz="2700" i="1" dirty="0" err="1">
                <a:latin typeface="Arial" charset="0"/>
              </a:rPr>
              <a:t>mauris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sed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mollis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accumsan</a:t>
            </a:r>
            <a:r>
              <a:rPr lang="en-GB" altLang="cs-CZ" sz="2700" i="1" dirty="0">
                <a:latin typeface="Arial" charset="0"/>
              </a:rPr>
              <a:t>, </a:t>
            </a:r>
            <a:r>
              <a:rPr lang="en-GB" altLang="cs-CZ" sz="2700" i="1" dirty="0" err="1">
                <a:latin typeface="Arial" charset="0"/>
              </a:rPr>
              <a:t>augue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nibh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euismod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massa</a:t>
            </a:r>
            <a:r>
              <a:rPr lang="en-GB" altLang="cs-CZ" sz="2700" i="1" dirty="0">
                <a:latin typeface="Arial" charset="0"/>
              </a:rPr>
              <a:t>, </a:t>
            </a:r>
            <a:r>
              <a:rPr lang="en-GB" altLang="cs-CZ" sz="2700" i="1" dirty="0" err="1">
                <a:latin typeface="Arial" charset="0"/>
              </a:rPr>
              <a:t>eget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facilisis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leo</a:t>
            </a:r>
            <a:r>
              <a:rPr lang="en-GB" altLang="cs-CZ" sz="2700" i="1" dirty="0">
                <a:latin typeface="Arial" charset="0"/>
              </a:rPr>
              <a:t> </a:t>
            </a:r>
            <a:r>
              <a:rPr lang="en-GB" altLang="cs-CZ" sz="2700" i="1" dirty="0" err="1">
                <a:latin typeface="Arial" charset="0"/>
              </a:rPr>
              <a:t>turpis</a:t>
            </a:r>
            <a:r>
              <a:rPr lang="en-GB" altLang="cs-CZ" sz="2700" i="1" dirty="0">
                <a:latin typeface="Arial" charset="0"/>
              </a:rPr>
              <a:t> vitae </a:t>
            </a:r>
            <a:r>
              <a:rPr lang="en-GB" altLang="cs-CZ" sz="2700" i="1" dirty="0" err="1">
                <a:latin typeface="Arial" charset="0"/>
              </a:rPr>
              <a:t>dolor</a:t>
            </a:r>
            <a:r>
              <a:rPr lang="en-GB" altLang="cs-CZ" sz="2700" i="1" dirty="0">
                <a:latin typeface="Arial" charset="0"/>
              </a:rPr>
              <a:t>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7AF7AB1-7D98-4DA8-89CE-032A7CE92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723554" y="21544470"/>
            <a:ext cx="7456802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717</Words>
  <Application>Microsoft Office PowerPoint</Application>
  <PresentationFormat>Vlastní</PresentationFormat>
  <Paragraphs>28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Robert</cp:lastModifiedBy>
  <cp:revision>9</cp:revision>
  <dcterms:created xsi:type="dcterms:W3CDTF">2014-05-19T06:12:59Z</dcterms:created>
  <dcterms:modified xsi:type="dcterms:W3CDTF">2022-05-17T11:05:27Z</dcterms:modified>
</cp:coreProperties>
</file>